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  <p:sldMasterId id="2147483906" r:id="rId2"/>
    <p:sldMasterId id="2147483924" r:id="rId3"/>
    <p:sldMasterId id="2147483942" r:id="rId4"/>
  </p:sldMasterIdLst>
  <p:sldIdLst>
    <p:sldId id="256" r:id="rId5"/>
    <p:sldId id="265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90" d="100"/>
          <a:sy n="90" d="100"/>
        </p:scale>
        <p:origin x="-12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4711617"/>
            <a:ext cx="7210394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609598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5169584"/>
            <a:ext cx="7210397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11310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4711616"/>
            <a:ext cx="7210394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11616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599"/>
            <a:ext cx="6539158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4711616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09926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4711616"/>
            <a:ext cx="7210397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5300150"/>
            <a:ext cx="7210397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09926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3022674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74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3022674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448782" y="2040420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77" y="5543428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609597"/>
            <a:ext cx="80535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652503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88"/>
            <a:ext cx="2057400" cy="365125"/>
          </a:xfrm>
        </p:spPr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951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5398634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9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3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3" y="4394044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76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4" y="286990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2" y="2336873"/>
            <a:ext cx="352376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4" y="2336873"/>
            <a:ext cx="3525044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753234"/>
            <a:ext cx="7210397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5" y="2336878"/>
            <a:ext cx="3354245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4" y="3030013"/>
            <a:ext cx="3523766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4" y="3030013"/>
            <a:ext cx="3525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8"/>
            <a:ext cx="4206252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3" y="2336877"/>
            <a:ext cx="284255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5" y="753228"/>
            <a:ext cx="7210393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2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8"/>
            <a:ext cx="2907192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4" y="4711621"/>
            <a:ext cx="7210394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4" y="609602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5169588"/>
            <a:ext cx="7210397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4" y="471131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0"/>
            <a:ext cx="7210394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4" y="471162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603"/>
            <a:ext cx="6539158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0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4" y="470993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72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869896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711620"/>
            <a:ext cx="7210397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5300154"/>
            <a:ext cx="7210397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4" y="470993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3" y="3022678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78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9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9" y="3022678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41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41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41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90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11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10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448782" y="2040424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79" y="5543432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5" y="609597"/>
            <a:ext cx="80535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602"/>
            <a:ext cx="6652503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92"/>
            <a:ext cx="20574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3" y="5936193"/>
            <a:ext cx="45951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5" y="5398638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9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4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4" y="4394046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78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5" y="2869902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3" y="2336873"/>
            <a:ext cx="352376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4" y="2336873"/>
            <a:ext cx="3525044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753236"/>
            <a:ext cx="7210397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6" y="2336880"/>
            <a:ext cx="3354245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4" y="3030015"/>
            <a:ext cx="3523766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4" y="3030015"/>
            <a:ext cx="3525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2336873"/>
            <a:ext cx="352376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2336873"/>
            <a:ext cx="3525044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80"/>
            <a:ext cx="4206252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2336878"/>
            <a:ext cx="284255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6" y="753228"/>
            <a:ext cx="7210393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3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9"/>
            <a:ext cx="2907192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4" y="4711623"/>
            <a:ext cx="7210394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4" y="609604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5169590"/>
            <a:ext cx="7210397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5" y="471131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2"/>
            <a:ext cx="7210394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5" y="4711622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605"/>
            <a:ext cx="6539158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2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5" y="4709932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4711622"/>
            <a:ext cx="7210397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3" y="5300156"/>
            <a:ext cx="7210397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5" y="4709932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4" y="3022680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80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20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20" y="3022680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42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42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91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12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11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753230"/>
            <a:ext cx="7210397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2336874"/>
            <a:ext cx="3354245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3030009"/>
            <a:ext cx="3523766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3030009"/>
            <a:ext cx="3525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448782" y="2040426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80" y="5543434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5" y="609597"/>
            <a:ext cx="80535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604"/>
            <a:ext cx="6652503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94"/>
            <a:ext cx="20574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3" y="5936195"/>
            <a:ext cx="45951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6" y="5398640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9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5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5" y="4394048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80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6" y="286990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4" y="2336873"/>
            <a:ext cx="352376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4" y="2336873"/>
            <a:ext cx="3525044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4" y="753238"/>
            <a:ext cx="7210397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7" y="2336882"/>
            <a:ext cx="3354245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4" y="3030017"/>
            <a:ext cx="3523766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4" y="3030017"/>
            <a:ext cx="3525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80"/>
            <a:ext cx="4206252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5" y="2336878"/>
            <a:ext cx="284255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7" y="753228"/>
            <a:ext cx="7210393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4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9"/>
            <a:ext cx="2907192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4" y="4711625"/>
            <a:ext cx="7210394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4" y="609606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3" y="5169592"/>
            <a:ext cx="7210397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6" y="4711318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4"/>
            <a:ext cx="7210394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6" y="471162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607"/>
            <a:ext cx="6539158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4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6" y="470993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4711624"/>
            <a:ext cx="7210397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5300158"/>
            <a:ext cx="7210397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6" y="470993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5" y="3022682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82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21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21" y="3022682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43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43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43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92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13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12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448782" y="2040428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81" y="5543436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5" y="609597"/>
            <a:ext cx="80535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606"/>
            <a:ext cx="6652503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96"/>
            <a:ext cx="20574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3" y="5936197"/>
            <a:ext cx="45951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7" y="5398642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4206252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2336873"/>
            <a:ext cx="284255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753228"/>
            <a:ext cx="7210393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4"/>
            <a:ext cx="2907192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943A-C5A1-4F86-9A9F-B4DC34EA1D93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5936189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753228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2" y="5936191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3" y="753230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3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3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2" y="5936193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4" y="753232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3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3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9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2" y="5936195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5" y="753234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33400"/>
            <a:ext cx="8839200" cy="2209800"/>
          </a:xfrm>
        </p:spPr>
        <p:txBody>
          <a:bodyPr>
            <a:noAutofit/>
          </a:bodyPr>
          <a:lstStyle/>
          <a:p>
            <a:pPr algn="ctr"/>
            <a:r>
              <a:rPr lang="en-US" sz="8000" spc="-764" dirty="0" smtClean="0">
                <a:solidFill>
                  <a:schemeClr val="accent1"/>
                </a:solidFill>
                <a:latin typeface="Algerian" pitchFamily="82" charset="0"/>
              </a:rPr>
              <a:t>F  </a:t>
            </a:r>
            <a:r>
              <a:rPr lang="en-US" sz="8000" spc="-620" dirty="0" smtClean="0">
                <a:solidFill>
                  <a:schemeClr val="accent1"/>
                </a:solidFill>
                <a:latin typeface="Algerian" pitchFamily="82" charset="0"/>
              </a:rPr>
              <a:t>&amp; D  </a:t>
            </a:r>
            <a:r>
              <a:rPr lang="en-US" sz="8000" dirty="0" smtClean="0">
                <a:solidFill>
                  <a:schemeClr val="accent1"/>
                </a:solidFill>
                <a:latin typeface="Algerian" pitchFamily="82" charset="0"/>
              </a:rPr>
              <a:t>P</a:t>
            </a:r>
            <a:r>
              <a:rPr lang="en-US" sz="8000" spc="-380" dirty="0" smtClean="0">
                <a:solidFill>
                  <a:schemeClr val="accent1"/>
                </a:solidFill>
                <a:latin typeface="Algerian" pitchFamily="82" charset="0"/>
              </a:rPr>
              <a:t>r</a:t>
            </a:r>
            <a:r>
              <a:rPr lang="en-US" sz="8000" spc="-250" dirty="0" smtClean="0">
                <a:solidFill>
                  <a:schemeClr val="accent1"/>
                </a:solidFill>
                <a:latin typeface="Algerian" pitchFamily="82" charset="0"/>
              </a:rPr>
              <a:t>o</a:t>
            </a:r>
            <a:r>
              <a:rPr lang="en-US" sz="8000" spc="-370" dirty="0" smtClean="0">
                <a:solidFill>
                  <a:schemeClr val="accent1"/>
                </a:solidFill>
                <a:latin typeface="Algerian" pitchFamily="82" charset="0"/>
              </a:rPr>
              <a:t>j</a:t>
            </a:r>
            <a:r>
              <a:rPr lang="en-US" sz="8000" spc="164" dirty="0" smtClean="0">
                <a:solidFill>
                  <a:schemeClr val="accent1"/>
                </a:solidFill>
                <a:latin typeface="Algerian" pitchFamily="82" charset="0"/>
              </a:rPr>
              <a:t>e</a:t>
            </a:r>
            <a:r>
              <a:rPr lang="en-US" sz="8000" spc="295" dirty="0" smtClean="0">
                <a:solidFill>
                  <a:schemeClr val="accent1"/>
                </a:solidFill>
                <a:latin typeface="Algerian" pitchFamily="82" charset="0"/>
              </a:rPr>
              <a:t>c</a:t>
            </a:r>
            <a:r>
              <a:rPr lang="en-US" sz="8000" spc="254" dirty="0" smtClean="0">
                <a:solidFill>
                  <a:schemeClr val="accent1"/>
                </a:solidFill>
                <a:latin typeface="Algerian" pitchFamily="82" charset="0"/>
              </a:rPr>
              <a:t>ts</a:t>
            </a:r>
            <a:endParaRPr lang="en-US" sz="8000" dirty="0">
              <a:solidFill>
                <a:schemeClr val="accent1"/>
              </a:solidFill>
              <a:latin typeface="Algerian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subTitle" idx="1"/>
          </p:nvPr>
        </p:nvSpPr>
        <p:spPr>
          <a:xfrm>
            <a:off x="381000" y="2667000"/>
            <a:ext cx="6172200" cy="3200400"/>
          </a:xfrm>
        </p:spPr>
        <p:txBody>
          <a:bodyPr>
            <a:noAutofit/>
          </a:bodyPr>
          <a:lstStyle/>
          <a:p>
            <a:pPr marL="12700" marR="5080">
              <a:lnSpc>
                <a:spcPct val="115300"/>
              </a:lnSpc>
              <a:spcBef>
                <a:spcPts val="95"/>
              </a:spcBef>
              <a:buNone/>
            </a:pPr>
            <a:r>
              <a:rPr lang="en-US" sz="2000" spc="-125" dirty="0" smtClean="0">
                <a:latin typeface="Algerian" pitchFamily="82" charset="0"/>
                <a:cs typeface="Times New Roman" pitchFamily="18" charset="0"/>
              </a:rPr>
              <a:t>Submitted</a:t>
            </a:r>
            <a:r>
              <a:rPr lang="en-US" sz="2000" spc="-25" dirty="0" smtClean="0">
                <a:latin typeface="Algerian" pitchFamily="82" charset="0"/>
                <a:cs typeface="Times New Roman" pitchFamily="18" charset="0"/>
              </a:rPr>
              <a:t> BY :-</a:t>
            </a:r>
            <a:r>
              <a:rPr lang="en-US" sz="2000" spc="-25" dirty="0" smtClean="0">
                <a:latin typeface="Mongolian Baiti" pitchFamily="66" charset="0"/>
                <a:cs typeface="Mongolian Baiti" pitchFamily="66" charset="0"/>
              </a:rPr>
              <a:t>SHRUTI</a:t>
            </a:r>
            <a:endParaRPr lang="en-US" sz="2000" spc="-150" dirty="0" smtClean="0">
              <a:latin typeface="Mongolian Baiti" pitchFamily="66" charset="0"/>
              <a:cs typeface="Mongolian Baiti" pitchFamily="66" charset="0"/>
            </a:endParaRPr>
          </a:p>
          <a:p>
            <a:pPr marL="12700" marR="5080">
              <a:lnSpc>
                <a:spcPct val="115300"/>
              </a:lnSpc>
              <a:spcBef>
                <a:spcPts val="95"/>
              </a:spcBef>
              <a:buNone/>
            </a:pPr>
            <a:r>
              <a:rPr lang="en-US" sz="2000" spc="-150" dirty="0" smtClean="0">
                <a:latin typeface="Algerian" pitchFamily="82" charset="0"/>
                <a:cs typeface="Times New Roman" pitchFamily="18" charset="0"/>
              </a:rPr>
              <a:t>GROUP</a:t>
            </a:r>
            <a:r>
              <a:rPr lang="en-US" sz="2000" spc="-150" dirty="0" smtClean="0">
                <a:latin typeface="Times New Roman" pitchFamily="18" charset="0"/>
                <a:cs typeface="Times New Roman" pitchFamily="18" charset="0"/>
              </a:rPr>
              <a:t> :- </a:t>
            </a:r>
            <a:r>
              <a:rPr lang="en-US" sz="2000" spc="-150" dirty="0" smtClean="0">
                <a:latin typeface="Mongolian Baiti" pitchFamily="66" charset="0"/>
                <a:cs typeface="Mongolian Baiti" pitchFamily="66" charset="0"/>
              </a:rPr>
              <a:t>17 (2010992097)  CSE</a:t>
            </a:r>
          </a:p>
          <a:p>
            <a:pPr marL="12700" marR="5080">
              <a:lnSpc>
                <a:spcPct val="115300"/>
              </a:lnSpc>
              <a:spcBef>
                <a:spcPts val="95"/>
              </a:spcBef>
              <a:buNone/>
            </a:pPr>
            <a:r>
              <a:rPr lang="en-US" sz="2000" spc="305" dirty="0" smtClean="0">
                <a:latin typeface="Algerian" pitchFamily="82" charset="0"/>
                <a:cs typeface="Times New Roman" pitchFamily="18" charset="0"/>
              </a:rPr>
              <a:t>Email</a:t>
            </a:r>
            <a:r>
              <a:rPr lang="en-US" sz="2000" spc="305" dirty="0" smtClean="0">
                <a:latin typeface="Times New Roman" pitchFamily="18" charset="0"/>
                <a:cs typeface="Times New Roman" pitchFamily="18" charset="0"/>
              </a:rPr>
              <a:t>:-</a:t>
            </a:r>
            <a:r>
              <a:rPr lang="en-US" sz="2000" spc="305" dirty="0" smtClean="0">
                <a:latin typeface="Mongolian Baiti" pitchFamily="66" charset="0"/>
                <a:cs typeface="Mongolian Baiti" pitchFamily="66" charset="0"/>
              </a:rPr>
              <a:t>shruti2097.be20@chitkara.edu.in</a:t>
            </a:r>
          </a:p>
          <a:p>
            <a:pPr>
              <a:spcBef>
                <a:spcPts val="705"/>
              </a:spcBef>
            </a:pPr>
            <a:r>
              <a:rPr lang="en-US" sz="2000" spc="-211" dirty="0" smtClean="0">
                <a:latin typeface="Algerian" pitchFamily="82" charset="0"/>
                <a:cs typeface="Times New Roman" pitchFamily="18" charset="0"/>
              </a:rPr>
              <a:t>Submitted to</a:t>
            </a:r>
            <a:r>
              <a:rPr lang="en-US" sz="2000" spc="-211" dirty="0" smtClean="0">
                <a:latin typeface="Times New Roman" pitchFamily="18" charset="0"/>
                <a:cs typeface="Times New Roman" pitchFamily="18" charset="0"/>
              </a:rPr>
              <a:t>:-   </a:t>
            </a:r>
            <a:r>
              <a:rPr lang="en-US" sz="2000" spc="-211" dirty="0" smtClean="0">
                <a:latin typeface="Mongolian Baiti" pitchFamily="66" charset="0"/>
                <a:cs typeface="Mongolian Baiti" pitchFamily="66" charset="0"/>
              </a:rPr>
              <a:t>MR.  LAVISH  ARORA</a:t>
            </a:r>
            <a:endParaRPr lang="en-US" sz="2000" dirty="0" smtClean="0">
              <a:latin typeface="Mongolian Baiti" pitchFamily="66" charset="0"/>
              <a:cs typeface="Mongolian Baiti" pitchFamily="66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429000"/>
            <a:ext cx="7242048" cy="1143000"/>
          </a:xfrm>
        </p:spPr>
        <p:txBody>
          <a:bodyPr>
            <a:noAutofit/>
          </a:bodyPr>
          <a:lstStyle/>
          <a:p>
            <a:pPr algn="ctr"/>
            <a:r>
              <a:rPr lang="en-US" sz="6000" i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6000" i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000" i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6000" i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000" i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6000" i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000" i="1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br>
              <a:rPr lang="en-US" sz="6000" i="1" dirty="0" smtClean="0">
                <a:latin typeface="Times New Roman" pitchFamily="18" charset="0"/>
                <a:cs typeface="Times New Roman" pitchFamily="18" charset="0"/>
              </a:rPr>
            </a:br>
            <a:endParaRPr lang="en-US" sz="6000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336800"/>
            <a:ext cx="9144000" cy="35988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000" dirty="0" smtClean="0">
                <a:latin typeface="Algerian" pitchFamily="82" charset="0"/>
              </a:rPr>
              <a:t>PROJECT 2:-NEO- </a:t>
            </a:r>
            <a:r>
              <a:rPr lang="en-US" sz="2400" i="1" dirty="0" smtClean="0">
                <a:latin typeface="Mongolian Baiti" pitchFamily="66" charset="0"/>
                <a:cs typeface="Mongolian Baiti" pitchFamily="66" charset="0"/>
              </a:rPr>
              <a:t>BAGS THAT SPEAKS FOR YOU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                       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-(handbags website)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52475"/>
            <a:ext cx="7210425" cy="10810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>
                <a:latin typeface="Algerian" pitchFamily="82" charset="0"/>
              </a:rPr>
              <a:t>PROJECT 1:- ELECTROSHOW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                                 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-(commercial based website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Home Page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7772400" cy="4846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400" b="1" i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Website Name-</a:t>
            </a:r>
            <a:r>
              <a:rPr lang="en-US" sz="4400" b="1" i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ElectroShow</a:t>
            </a:r>
            <a:endParaRPr lang="en-US" sz="4400" b="1" i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includes Navigation bar on which buttons to demo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page,login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sign up page are there.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Search bar to search items.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Linear gradient CSS property on hovering is used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on Login an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SignUp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buttons.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33600"/>
            <a:ext cx="91440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01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Slideshow &amp; Category 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962400"/>
            <a:ext cx="7239000" cy="24933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Buttons of different category are made using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property and transition property is used on them. On hovering width decreases to 100px.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make slideshow @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keyframes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used to specify the animation code i.e. by writing down the direction in which images has to move either left or right.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7924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Footer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contains the information about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website,feedback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form, contact us and our other social media handles.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Clip path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property is used to give the design as it creates a clipping region that sets what part of an element should be shown.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was Divided into 3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divs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i.e. footer-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left,footer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center,footer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-right to align the items used.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7620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SignUp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581400"/>
            <a:ext cx="7239000" cy="28194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Sign up page is made for new users. Using bootstrap property home button is given on top-right side.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background linear gradient is used to give the blur effect.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Syntax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background: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lineargradient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(direction, color-stop1, color-stop2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 ...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);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1"/>
            <a:ext cx="7848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Login Page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962400"/>
            <a:ext cx="7239000" cy="2743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Background image is added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transform: translate(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value,value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is used to specify the position of the login box in the center.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Box-shadow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property is used to given shadow on sides of login box.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14400"/>
            <a:ext cx="6115050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Demo page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7239000" cy="3657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 are embedded to help user to find the latest and best rated products.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7924800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Feedback form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7239000" cy="27219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Feedback form is provided to collect opinions on services provided any if they faced any issue 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Home button is set using bootstrap.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Background image is set using background properties like background-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image,position,size,repeat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6743700" cy="2774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Berli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7D30EEFE-7128-4DE5-8A0D-8D4EF32CB0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tf00001054_wac</Template>
  <TotalTime>218</TotalTime>
  <Words>291</Words>
  <Application>Microsoft Office PowerPoint</Application>
  <PresentationFormat>On-screen Show (4:3)</PresentationFormat>
  <Paragraphs>47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1_Berlin</vt:lpstr>
      <vt:lpstr>Berlin</vt:lpstr>
      <vt:lpstr>2_Berlin</vt:lpstr>
      <vt:lpstr>3_Berlin</vt:lpstr>
      <vt:lpstr>F  &amp; D  Projects</vt:lpstr>
      <vt:lpstr>    PROJECT 1:- ELECTROSHOW                                  -(commercial based website)</vt:lpstr>
      <vt:lpstr>Home Page </vt:lpstr>
      <vt:lpstr>      Slideshow &amp; Category      </vt:lpstr>
      <vt:lpstr>Footer </vt:lpstr>
      <vt:lpstr>SignUp Page </vt:lpstr>
      <vt:lpstr>Login Page </vt:lpstr>
      <vt:lpstr>Demo page </vt:lpstr>
      <vt:lpstr>Feedback form </vt:lpstr>
      <vt:lpstr>   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F&amp;D Project Work</dc:title>
  <dc:creator>DELL</dc:creator>
  <cp:lastModifiedBy>DELL</cp:lastModifiedBy>
  <cp:revision>29</cp:revision>
  <dcterms:created xsi:type="dcterms:W3CDTF">2022-07-20T05:28:26Z</dcterms:created>
  <dcterms:modified xsi:type="dcterms:W3CDTF">2022-10-10T18:36:33Z</dcterms:modified>
</cp:coreProperties>
</file>